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67" r:id="rId4"/>
  </p:sldMasterIdLst>
  <p:notesMasterIdLst>
    <p:notesMasterId r:id="rId10"/>
  </p:notesMasterIdLst>
  <p:handoutMasterIdLst>
    <p:handoutMasterId r:id="rId11"/>
  </p:handoutMasterIdLst>
  <p:sldIdLst>
    <p:sldId id="259" r:id="rId5"/>
    <p:sldId id="1725" r:id="rId6"/>
    <p:sldId id="1729" r:id="rId7"/>
    <p:sldId id="1727" r:id="rId8"/>
    <p:sldId id="275" r:id="rId9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1003" userDrawn="1">
          <p15:clr>
            <a:srgbClr val="A4A3A4"/>
          </p15:clr>
        </p15:guide>
        <p15:guide id="3" orient="horz" pos="1502" userDrawn="1">
          <p15:clr>
            <a:srgbClr val="A4A3A4"/>
          </p15:clr>
        </p15:guide>
        <p15:guide id="4" orient="horz" pos="3113" userDrawn="1">
          <p15:clr>
            <a:srgbClr val="A4A3A4"/>
          </p15:clr>
        </p15:guide>
        <p15:guide id="5" pos="2128" userDrawn="1">
          <p15:clr>
            <a:srgbClr val="A4A3A4"/>
          </p15:clr>
        </p15:guide>
        <p15:guide id="6" pos="4067" userDrawn="1">
          <p15:clr>
            <a:srgbClr val="A4A3A4"/>
          </p15:clr>
        </p15:guide>
        <p15:guide id="7" pos="5972" userDrawn="1">
          <p15:clr>
            <a:srgbClr val="A4A3A4"/>
          </p15:clr>
        </p15:guide>
        <p15:guide id="8" pos="5292" userDrawn="1">
          <p15:clr>
            <a:srgbClr val="A4A3A4"/>
          </p15:clr>
        </p15:guide>
        <p15:guide id="9" pos="2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82" d="100"/>
          <a:sy n="82" d="100"/>
        </p:scale>
        <p:origin x="319" y="53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gs" Target="tags/tag2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7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/>
              <a:t>创意编程</a:t>
            </a:r>
            <a:r>
              <a:rPr lang="en-US" altLang="zh-CN"/>
              <a:t>-作业五</a:t>
            </a:r>
            <a:endParaRPr lang="en-US" altLang="zh-CN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3937635" y="4407535"/>
            <a:ext cx="4316730" cy="598805"/>
          </a:xfrm>
        </p:spPr>
        <p:txBody>
          <a:bodyPr/>
          <a:lstStyle/>
          <a:p>
            <a:r>
              <a:rPr lang="en-US" altLang="zh-CN"/>
              <a:t>519021910484 </a:t>
            </a:r>
            <a:r>
              <a:rPr lang="zh-CN" altLang="en-US"/>
              <a:t>童春瑜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设计思路</a:t>
            </a:r>
            <a:r>
              <a:rPr lang="en-US" altLang="zh-CN"/>
              <a:t>——</a:t>
            </a:r>
            <a:r>
              <a:rPr lang="zh-CN" altLang="en-US"/>
              <a:t>创意造型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1928" y="1084344"/>
            <a:ext cx="11568144" cy="2883221"/>
          </a:xfrm>
        </p:spPr>
        <p:txBody>
          <a:bodyPr/>
          <a:lstStyle/>
          <a:p>
            <a:r>
              <a:rPr lang="zh-CN" altLang="en-US" sz="2800"/>
              <a:t>基础图形是用函数生成的爱心，随高度变化按照正弦曲线变化</a:t>
            </a:r>
            <a:r>
              <a:rPr lang="zh-CN" altLang="en-US" sz="2800"/>
              <a:t>宽度</a:t>
            </a:r>
            <a:endParaRPr lang="zh-CN" altLang="en-US" sz="2800"/>
          </a:p>
          <a:p>
            <a:r>
              <a:rPr lang="zh-CN" altLang="en-US" sz="2800"/>
              <a:t>通过断面边数调整生成形状的精确度，断面边数越多越接近</a:t>
            </a:r>
            <a:r>
              <a:rPr lang="zh-CN" altLang="en-US" sz="2800"/>
              <a:t>爱心型</a:t>
            </a:r>
            <a:endParaRPr lang="zh-CN" altLang="en-US" sz="2800"/>
          </a:p>
          <a:p>
            <a:r>
              <a:rPr lang="zh-CN" altLang="en-US" sz="2800"/>
              <a:t>可调节参数有柱体分段高度、柱体半径相变、扭曲相变、扭曲相变起始值</a:t>
            </a:r>
            <a:r>
              <a:rPr lang="zh-CN" altLang="en-US" sz="2800"/>
              <a:t>等</a:t>
            </a:r>
            <a:endParaRPr lang="zh-CN" altLang="en-US" sz="2800"/>
          </a:p>
          <a:p>
            <a:r>
              <a:rPr lang="zh-CN" altLang="en-US" sz="2800"/>
              <a:t>可以通过滑块调整</a:t>
            </a:r>
            <a:r>
              <a:rPr lang="zh-CN" altLang="en-US" sz="2800"/>
              <a:t>几何体颜色</a:t>
            </a:r>
            <a:endParaRPr lang="zh-CN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我的作品效果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screen-01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1583055"/>
            <a:ext cx="3738245" cy="3738245"/>
          </a:xfrm>
          <a:prstGeom prst="rect">
            <a:avLst/>
          </a:prstGeom>
        </p:spPr>
      </p:pic>
      <p:pic>
        <p:nvPicPr>
          <p:cNvPr id="8" name="图片 7" descr="screen-04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730" y="1574800"/>
            <a:ext cx="3746500" cy="3746500"/>
          </a:xfrm>
          <a:prstGeom prst="rect">
            <a:avLst/>
          </a:prstGeom>
        </p:spPr>
      </p:pic>
      <p:pic>
        <p:nvPicPr>
          <p:cNvPr id="9" name="图片 8" descr="screen-05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60" y="1572895"/>
            <a:ext cx="3748405" cy="3748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我的作品效果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2515" y="2788920"/>
            <a:ext cx="53892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sym typeface="+mn-ea"/>
              </a:rPr>
              <a:t>https://github.com/katya-tong/creative-coding/tree/main/homework5</a:t>
            </a:r>
            <a:endParaRPr>
              <a:sym typeface="+mn-ea"/>
            </a:endParaRPr>
          </a:p>
        </p:txBody>
      </p:sp>
      <p:pic>
        <p:nvPicPr>
          <p:cNvPr id="5" name="homework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770" y="797560"/>
            <a:ext cx="533654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3645*3763*1113*1113"/>
</p:tagLst>
</file>

<file path=ppt/tags/tag2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84d089bf-0298-4a2f-9b4f-11c787fc3626"/>
  <p:tag name="COMMONDATA" val="eyJoZGlkIjoiOTk0ZGYxNWQ1NTUxMWYxOGIzZDRmMTE4NTY3NmY0MjI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WPS 演示</Application>
  <PresentationFormat>宽屏</PresentationFormat>
  <Paragraphs>19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等线</vt:lpstr>
      <vt:lpstr>微软雅黑</vt:lpstr>
      <vt:lpstr>Segoe UI</vt:lpstr>
      <vt:lpstr>Segoe UI Light</vt:lpstr>
      <vt:lpstr>Arial Unicode MS</vt:lpstr>
      <vt:lpstr>Office 主题​​</vt:lpstr>
      <vt:lpstr>1_OfficePLUS</vt:lpstr>
      <vt:lpstr>1_Office 主题​​</vt:lpstr>
      <vt:lpstr>创意编程-作业四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抹茶 monster 7°-</cp:lastModifiedBy>
  <cp:revision>149</cp:revision>
  <dcterms:created xsi:type="dcterms:W3CDTF">2019-01-23T14:14:00Z</dcterms:created>
  <dcterms:modified xsi:type="dcterms:W3CDTF">2022-12-28T18:44:11Z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314FA2803F9A413D9EEB00C9EB558AF5</vt:lpwstr>
  </property>
  <property fmtid="{D5CDD505-2E9C-101B-9397-08002B2CF9AE}" pid="12" name="KSOProductBuildVer">
    <vt:lpwstr>2052-11.1.0.12980</vt:lpwstr>
  </property>
</Properties>
</file>